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to Use Alex Gamma Skill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 the art of creating stunning presentations through seamless API integration. Transform your ideas into visual stories effortlessly.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9859" y="520898"/>
            <a:ext cx="1618536" cy="335994"/>
          </a:xfrm>
          <a:prstGeom prst="roundRect">
            <a:avLst>
              <a:gd name="adj" fmla="val 18943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893445" y="577691"/>
            <a:ext cx="1391364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GETTING STARTED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79859" y="920115"/>
            <a:ext cx="6108144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Alex Gamma Skill?</a:t>
            </a:r>
            <a:endParaRPr lang="en-US" sz="3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859" y="1927265"/>
            <a:ext cx="5627489" cy="56274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77169" y="1891665"/>
            <a:ext cx="6980753" cy="834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Alex Gamma Skill is a powerful integration that bridges the gap between your creative ideas and professional presentations. It leverages Gamma's API to automatically generate beautifully designed slides from simple text inputs.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877169" y="2867978"/>
            <a:ext cx="6980753" cy="556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Whether you're a business professional, educator, or content creator, this tool streamlines your workflow and elevates your presentation quality instantly.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54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Benefits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7815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69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Save Time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59561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professional presentations in minutes instead of hours. Focus on your content while the tool handles design.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17815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569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Beautiful Design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059561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sophisticated layouts, visual elements, and professional styling automatically applied to your content.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17815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569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Seamless Workflow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05956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directly with your existing tools and processes through simple API calls and intuitive commands.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17815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569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Responsive Output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059561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presentations that look stunning on any device, from desktop to mobile, with adaptive layouts.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39879"/>
            <a:ext cx="157281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07864"/>
            <a:ext cx="13006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STEP-BY-STEP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56849"/>
            <a:ext cx="9125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Getting Started in 4 Simple Steps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5057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2860834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035141"/>
            <a:ext cx="3120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 Your Account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525560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 your Gamma account through the API integration settings. Authenticate with your credentials to enable the connection.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8548" y="25057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860834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7428548" y="3035141"/>
            <a:ext cx="2969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Prepare Your Content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3525560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 your ideas in a simple outline format. Include main topics, key points, and any specific visual elements you want.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5540454"/>
            <a:ext cx="28934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Submit Your Request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6030873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your content through the API interface. Specify preferences like slide count, style, and language for customized results.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366147"/>
            <a:ext cx="6408063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7428548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and Refine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28548" y="6030873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your professionally designed presentation instantly. Make any final adjustments or regenerate sections as needed.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461" y="517327"/>
            <a:ext cx="6353175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Input Best Practices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018461" y="1473041"/>
            <a:ext cx="2963585" cy="1602462"/>
          </a:xfrm>
          <a:prstGeom prst="roundRect">
            <a:avLst>
              <a:gd name="adj" fmla="val 47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08484" y="1663065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 Matters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08484" y="2095024"/>
            <a:ext cx="2583537" cy="790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bullet points and hierarchies to organize your thoughts clearly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4128849" y="1473041"/>
            <a:ext cx="2963704" cy="1602462"/>
          </a:xfrm>
          <a:prstGeom prst="roundRect">
            <a:avLst>
              <a:gd name="adj" fmla="val 478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18873" y="1663065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 Specific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318873" y="2095024"/>
            <a:ext cx="2583656" cy="790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details about desired visuals, data, or examples to enhance output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018461" y="3222308"/>
            <a:ext cx="6074093" cy="1338977"/>
          </a:xfrm>
          <a:prstGeom prst="roundRect">
            <a:avLst>
              <a:gd name="adj" fmla="val 57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08484" y="3412331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Keep It Concise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08484" y="3844290"/>
            <a:ext cx="5694045" cy="526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key messages rather than lengthy paragraphs for better visual results</a:t>
            </a:r>
            <a:endParaRPr lang="en-US" sz="14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467" y="1473041"/>
            <a:ext cx="6074093" cy="60740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988576"/>
            <a:ext cx="5381625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Features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9828" y="1967627"/>
            <a:ext cx="7637145" cy="1621631"/>
          </a:xfrm>
          <a:prstGeom prst="roundRect">
            <a:avLst>
              <a:gd name="adj" fmla="val 902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9348" y="1967627"/>
            <a:ext cx="121920" cy="1621631"/>
          </a:xfrm>
          <a:prstGeom prst="roundRect">
            <a:avLst>
              <a:gd name="adj" fmla="val 74157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577013" y="2213372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 Styling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77013" y="2672239"/>
            <a:ext cx="705421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colors, fonts, and layout preferences to match your brand identity. Apply consistent styling across multiple presentations.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9828" y="3793450"/>
            <a:ext cx="7637145" cy="1621631"/>
          </a:xfrm>
          <a:prstGeom prst="roundRect">
            <a:avLst>
              <a:gd name="adj" fmla="val 902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09348" y="3793450"/>
            <a:ext cx="121920" cy="1621631"/>
          </a:xfrm>
          <a:prstGeom prst="roundRect">
            <a:avLst>
              <a:gd name="adj" fmla="val 74157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577013" y="4039195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Content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577013" y="4498062"/>
            <a:ext cx="705421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live data sources and automatically update charts and statistics. Keep your presentations current without manual edits.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9828" y="5619274"/>
            <a:ext cx="7637145" cy="1621631"/>
          </a:xfrm>
          <a:prstGeom prst="roundRect">
            <a:avLst>
              <a:gd name="adj" fmla="val 902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9348" y="5619274"/>
            <a:ext cx="121920" cy="1621631"/>
          </a:xfrm>
          <a:prstGeom prst="roundRect">
            <a:avLst>
              <a:gd name="adj" fmla="val 74157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577013" y="5865019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Tools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577013" y="6323886"/>
            <a:ext cx="705421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drafts with team members and collect feedback efficiently. Version control ensures everyone works with the latest content.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57801"/>
            <a:ext cx="2237184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25786"/>
            <a:ext cx="19650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SCENARIOS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74771"/>
            <a:ext cx="6162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Use Cases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3711"/>
            <a:ext cx="1480185" cy="9147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57463" y="3023711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Presentations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557463" y="3868460"/>
            <a:ext cx="239494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quarterly reports, pitch decks, and strategic plans into compelling visual stories that captivate stakeholders and drive decisions.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023711"/>
            <a:ext cx="1480185" cy="9147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999565" y="3023711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Educational Content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999565" y="3868460"/>
            <a:ext cx="239494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engaging lesson materials, training modules, and educational resources that enhance learning and keep students engaged.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023711"/>
            <a:ext cx="1480185" cy="9147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441668" y="3023711"/>
            <a:ext cx="23949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Marketing Materials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441668" y="3868460"/>
            <a:ext cx="2394942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product launches, campaign overviews, and client proposals that showcase your brand with professional polish and creative flair.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0454"/>
            <a:ext cx="6033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Ready to Get Started?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779395"/>
            <a:ext cx="5211723" cy="3719632"/>
          </a:xfrm>
          <a:prstGeom prst="roundRect">
            <a:avLst>
              <a:gd name="adj" fmla="val 4391"/>
            </a:avLst>
          </a:prstGeom>
          <a:solidFill>
            <a:srgbClr val="5E98F1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3006209"/>
            <a:ext cx="2854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 Creating Today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57250" y="3587353"/>
            <a:ext cx="47580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your ideas into stunning presentations with just a few clicks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39828" y="298346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Alex Gamma Skill makes professional presentation design accessible to everyone. No design experience needed—just bring your ideas and let the integration handle the rest.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39828" y="4276249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thousands of users who have already streamlined their workflow and elevated their presentation quality. Your next impressive presentation is just moments away.</a:t>
            </a:r>
            <a:endParaRPr lang="en-US" sz="1750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9828" y="5620107"/>
            <a:ext cx="2254925" cy="623768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100" y="5620107"/>
            <a:ext cx="2732842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2026-02-01T22:36:15Z</dcterms:created>
  <dcterms:modified xsi:type="dcterms:W3CDTF">2026-02-01T22:36:15Z</dcterms:modified>
</cp:coreProperties>
</file>